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1156" r:id="rId4"/>
    <p:sldId id="1140" r:id="rId5"/>
    <p:sldId id="1155" r:id="rId6"/>
    <p:sldId id="1142" r:id="rId7"/>
    <p:sldId id="1143" r:id="rId8"/>
    <p:sldId id="1144" r:id="rId9"/>
    <p:sldId id="1145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讲述了作者喜欢乡下的生活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在那里可以收集树叶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制作树叶图片。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735" y="836712"/>
            <a:ext cx="10634943" cy="1354906"/>
          </a:xfrm>
          <a:prstGeom prst="rect">
            <a:avLst/>
          </a:prstGeom>
        </p:spPr>
      </p:pic>
      <p:pic>
        <p:nvPicPr>
          <p:cNvPr id="5" name="语篇导航-DA.eps" descr="id:21474870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35090"/>
            <a:ext cx="1364615" cy="333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Mandy and I live in the city with my parents and my little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 life is boring sometimes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going to my grandmother’s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so much fun living in the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collecting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do it on my way to the only shop in the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many different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 like a heart and some are like a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make a lot of things with leaves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fun thing is making leaf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how I make a leaf picture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take a leaf out and I also need paper glue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胶水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brush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刷子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paints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绘画颜料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I glue the leaf onto the paper and wait for an hour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I paint over the leaf and the paper and let the paints get dry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I take the leaf off the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it is—a beautiful leaf picture on the paper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047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make birthday cards or other things with the leaf pictures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friends like them very much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tell them, “They are not just gifts from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gifts from my grandmother’s village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Mandy like the city life sometimes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busy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1621" y="8712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city life is boring sometimes.”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她有时觉得无聊。故选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Mandy do on her way to the shop in the village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collects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leaf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talks with her grandmother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fun with her little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collecting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there. I usually do it on my way to the only shop in the village.”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Mandy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通常在去村里唯一一家商店的路上收集树叶。故选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尺寸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形状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7500" y="17930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have many different shapes. Some are like a heart and some are like a hand”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树叶有不同的形状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因此意思是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8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Mandy make a leaf picture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waits for an hour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 the leaf off the paper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glues the leaf onto the paper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4020" algn="l"/>
                <a:tab pos="5649595" algn="l"/>
                <a:tab pos="842962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paints over the leaf and the paper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4020" algn="l"/>
                <a:tab pos="5649595" algn="l"/>
                <a:tab pos="842962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-a-b-c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-c-a-b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-a-d-b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-d-a-b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4370" y="84533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807038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 I glue the leaf onto the paper and wait for an hour. Then, I paint over the leaf and the paper and let the paints get dry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变干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Next, I take the leaf off the paper. There it is—a beautiful leaf picture on the paper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把叶子粘在纸上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等待一个小时。然后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在叶子和纸上作画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让颜料变干。接下来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把叶子从纸上取下来。因此顺序是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c-a-d-b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2257</Words>
  <Application>WPS 演示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安子</cp:lastModifiedBy>
  <cp:revision>442</cp:revision>
  <dcterms:created xsi:type="dcterms:W3CDTF">2020-11-06T05:24:00Z</dcterms:created>
  <dcterms:modified xsi:type="dcterms:W3CDTF">2025-09-18T11:01:06Z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33AC33B870B8431183E0238DE20F44BC_12</vt:lpwstr>
  </property>
</Properties>
</file>